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3"/>
  </p:notesMasterIdLst>
  <p:sldIdLst>
    <p:sldId id="269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0000"/>
    <a:srgbClr val="008000"/>
    <a:srgbClr val="33CCFF"/>
    <a:srgbClr val="FF3300"/>
    <a:srgbClr val="00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54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1114" y="1181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602CC0-196F-4E7B-9B76-C9BB38845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FB90A2A-7D32-4B5B-95D3-8CA3AC854BD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4D86-315E-409D-A1F2-F1CF44C7F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6B6F-62E5-4015-86E5-C43D162A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AD64-352E-4698-89FB-827F7341B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6ADA-EBE4-4080-AD7D-03D982FD7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DAE0-A0F2-44E0-B5B9-B7F3EB272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CEE5-4DF2-423B-B53E-532FA0EB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08F4-90DB-47CA-9676-7FB367254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ED4DB-D50E-4D22-B6E7-67AE143F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292F-4D28-4D13-9DF5-AFA6EE6CB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8FAA-7DFA-47D1-8C50-BC5FBDE84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5BDD-7601-420F-A1E0-FCAE46454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5007-91EA-4F9F-B637-083529A4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2D5FEC-CAFA-44DA-9DFB-F9E19C39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C:\Users\Rich\Documents\eslkidsworld\clip art\Animals (Part 2)\Cartoons (A - Be)\Bear 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75" y="136525"/>
            <a:ext cx="2867025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8" descr="C:\Users\Rich\Documents\eslkidsworld\clip art\Animals (Part 2)\Cartoons (A - Be)\Alligator - Rear View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25425"/>
            <a:ext cx="31718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Users\Rich\Documents\eslkidsworld\clip art\Animals (Part 1)\Aquatic (Sh - Z)\Walrus 0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4250" y="4029075"/>
            <a:ext cx="27559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Users\Rich\Documents\eslkidsworld\clip art\Animals (Part 1)\Aquatic (Sh - Z)\Shark 0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3375" y="3657600"/>
            <a:ext cx="27876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17828" y="2428875"/>
            <a:ext cx="61605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</a:t>
            </a:r>
            <a:r>
              <a:rPr lang="en-GB" sz="5400" b="1" i="1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</a:t>
            </a:r>
            <a:r>
              <a:rPr lang="en-GB" sz="5400" b="1" i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nimal </a:t>
            </a:r>
            <a:r>
              <a:rPr lang="en-GB" sz="5400" b="1" i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is it?</a:t>
            </a:r>
          </a:p>
        </p:txBody>
      </p:sp>
      <p:sp>
        <p:nvSpPr>
          <p:cNvPr id="9" name="Rectangle 8"/>
          <p:cNvSpPr/>
          <p:nvPr/>
        </p:nvSpPr>
        <p:spPr>
          <a:xfrm>
            <a:off x="2713233" y="5505450"/>
            <a:ext cx="377539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6035"/>
            <a:ext cx="50387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tiger.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 rot="2831962">
            <a:off x="3105150" y="1352551"/>
            <a:ext cx="657225" cy="1314450"/>
          </a:xfrm>
          <a:prstGeom prst="downArrow">
            <a:avLst>
              <a:gd name="adj1" fmla="val 47005"/>
              <a:gd name="adj2" fmla="val 500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268" name="Picture 5" descr="C:\Users\Rich\Documents\eslkidsworld\clip art\Animals (Part 2)\Cartoons (Sn - To)\Tiger 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1666875"/>
            <a:ext cx="25463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619500" y="2529185"/>
            <a:ext cx="55245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zebra.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10" name="Down Arrow 9"/>
          <p:cNvSpPr/>
          <p:nvPr/>
        </p:nvSpPr>
        <p:spPr>
          <a:xfrm rot="18776077">
            <a:off x="5572125" y="3667126"/>
            <a:ext cx="657225" cy="1314450"/>
          </a:xfrm>
          <a:prstGeom prst="downArrow">
            <a:avLst>
              <a:gd name="adj1" fmla="val 47005"/>
              <a:gd name="adj2" fmla="val 500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271" name="Picture 6" descr="C:\Users\Rich\Documents\eslkidsworld\clip art\Animals (Part 2)\Cartoons (Tu - Z)\Zebra 0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3829050"/>
            <a:ext cx="244633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Users\Rich\Documents\eslkidsworld\clip art\Animals (Part 2)\Cartoons (A - Be)\Bear 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6950" y="4127500"/>
            <a:ext cx="2409825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C:\Users\Rich\Documents\eslkidsworld\clip art\Animals (Part 2)\Cartoons (A - Be)\Alligator 1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3" y="1920875"/>
            <a:ext cx="1849437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6839" y="328910"/>
            <a:ext cx="688778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crocodile.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2714625" y="157162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00CC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4168" y="2367260"/>
            <a:ext cx="46823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bear.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10" name="Down Arrow 9"/>
          <p:cNvSpPr/>
          <p:nvPr/>
        </p:nvSpPr>
        <p:spPr>
          <a:xfrm rot="18540748">
            <a:off x="4953000" y="3543301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Users\Rich\Documents\eslkidsworld\clip art\Animals (Part 2)\Cartoons (Be - Bu)\Beaver 0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950" y="1766888"/>
            <a:ext cx="32512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224135"/>
            <a:ext cx="58769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beaver.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953653">
            <a:off x="2657475" y="1428751"/>
            <a:ext cx="725487" cy="1465262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43374" y="2233910"/>
            <a:ext cx="48863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bird.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4102" name="Picture 7" descr="C:\Users\Rich\Documents\eslkidsworld\clip art\Animals (Part 2)\Cartoons (Be - Bu)\Bird 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4100" y="3287713"/>
            <a:ext cx="1990725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wn Arrow 9"/>
          <p:cNvSpPr/>
          <p:nvPr/>
        </p:nvSpPr>
        <p:spPr>
          <a:xfrm rot="18485334">
            <a:off x="4924425" y="3390901"/>
            <a:ext cx="725487" cy="1465262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C:\Users\Rich\Documents\eslkidsworld\clip art\Animals (Part 2)\Cartoons (Bu - Ca)\Camel 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25" y="4057650"/>
            <a:ext cx="2933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00475" y="1614785"/>
            <a:ext cx="53435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Its’ a camel.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19000159">
            <a:off x="5686425" y="2762250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65809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an elephant. 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10" name="Down Arrow 9"/>
          <p:cNvSpPr/>
          <p:nvPr/>
        </p:nvSpPr>
        <p:spPr>
          <a:xfrm rot="2880000">
            <a:off x="2457450" y="107632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127" name="Picture 7" descr="C:\Users\Rich\Documents\eslkidsworld\clip art\Animals (Part 2)\Cartoons (E - Fi)\Elephant 2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675" y="2317750"/>
            <a:ext cx="3984625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90925" y="2014835"/>
            <a:ext cx="55530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hippo. 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2295525" y="164782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148" name="Picture 6" descr="C:\Users\Rich\Documents\eslkidsworld\clip art\Animals (Part 2)\Cartoons (Fi - Gn)\Giraffe 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1619250"/>
            <a:ext cx="248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 rot="18749838">
            <a:off x="4972050" y="3181351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76535"/>
            <a:ext cx="55530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giraffe. 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6151" name="Picture 7" descr="C:\Users\Rich\Documents\eslkidsworld\clip art\Animals (Part 2)\Cartoons (Go - J)\Hippo 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75" y="3908425"/>
            <a:ext cx="349885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3350" y="157460"/>
            <a:ext cx="69437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kangaroo.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2400300" y="1200151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Down Arrow 5"/>
          <p:cNvSpPr/>
          <p:nvPr/>
        </p:nvSpPr>
        <p:spPr>
          <a:xfrm rot="19105202">
            <a:off x="4848225" y="3133725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1938635"/>
            <a:ext cx="57245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lion.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7174" name="Picture 6" descr="C:\Users\Rich\Documents\eslkidsworld\clip art\Animals (Part 2)\Cartoons (K - Mo)\Kangaroo 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778000"/>
            <a:ext cx="20955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C:\Users\Rich\Documents\eslkidsworld\clip art\Animals (Part 2)\Cartoons (K - Mo)\Lion 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2650" y="3783013"/>
            <a:ext cx="28384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2103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monkey.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 rot="18688646">
            <a:off x="5429250" y="334327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196" name="Picture 6" descr="C:\Users\Rich\Documents\eslkidsworld\clip art\Animals (Part 2)\Cartoons (K - Mo)\Monkey 0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1312863"/>
            <a:ext cx="19050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674621" y="2186285"/>
            <a:ext cx="64693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an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ostrich.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2466975" y="1028701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199" name="Picture 7" descr="C:\Users\Rich\Documents\eslkidsworld\clip art\Animals (Part 2)\Cartoons (Mo - Ot)\Ostrich - Head in Sand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4250" y="3933825"/>
            <a:ext cx="24542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" y="147935"/>
            <a:ext cx="65151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penguin.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 rot="2880000">
            <a:off x="3305175" y="126682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0500" y="2014835"/>
            <a:ext cx="51435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seal.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19035531">
            <a:off x="5124450" y="3219450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9222" name="Picture 6" descr="C:\Users\Rich\Documents\eslkidsworld\clip art\Animals (Part 2)\Cartoons (Ow - Pl)\Penguin Flexing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1463675"/>
            <a:ext cx="2312988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C:\Users\Rich\Documents\eslkidsworld\clip art\Animals (Part 2)\Cartoons (Ra - Se)\Seal 0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0775" y="3879850"/>
            <a:ext cx="27622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95676" y="2462510"/>
            <a:ext cx="54102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snake.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18618947">
            <a:off x="4905375" y="364807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244" name="Picture 5" descr="C:\Users\Rich\Documents\eslkidsworld\clip art\Animals (Part 2)\Cartoons (Sh - Sn)\Shark 0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" y="1860550"/>
            <a:ext cx="2771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-1" y="0"/>
            <a:ext cx="52673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 shark.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 rot="3022482">
            <a:off x="2752725" y="1057276"/>
            <a:ext cx="657225" cy="131445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247" name="Picture 6" descr="C:\Users\Rich\Documents\eslkidsworld\clip art\Animals (Part 2)\Cartoons (Sn - To)\Snake 3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1375" y="4094163"/>
            <a:ext cx="2843213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88</Words>
  <Application>Microsoft Office PowerPoint</Application>
  <PresentationFormat>On-screen Show (4:3)</PresentationFormat>
  <Paragraphs>24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ESL Kids World</dc:creator>
  <cp:lastModifiedBy>Richard</cp:lastModifiedBy>
  <cp:revision>232</cp:revision>
  <dcterms:created xsi:type="dcterms:W3CDTF">2006-07-18T19:14:56Z</dcterms:created>
  <dcterms:modified xsi:type="dcterms:W3CDTF">2020-03-23T03:28:34Z</dcterms:modified>
</cp:coreProperties>
</file>